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Title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2399" y="1964267"/>
            <a:ext cx="7197726" cy="2421464"/>
          </a:xfrm>
        </p:spPr>
        <p:txBody>
          <a:bodyPr anchor="b">
            <a:normAutofit/>
          </a:bodyPr>
          <a:lstStyle>
            <a:lvl1pPr algn="r">
              <a:defRPr sz="48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399" y="4385732"/>
            <a:ext cx="7197726" cy="1405467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32558" y="5870575"/>
            <a:ext cx="1600200" cy="377825"/>
          </a:xfrm>
        </p:spPr>
        <p:txBody>
          <a:bodyPr/>
          <a:lstStyle/>
          <a:p>
            <a:fld id="{A989C5B1-F1CD-409F-91A9-553509352CE0}" type="datetimeFigureOut">
              <a:rPr lang="en-US" smtClean="0"/>
              <a:t>6/23/2016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399" y="5870575"/>
            <a:ext cx="4893958" cy="3778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08958" y="5870575"/>
            <a:ext cx="551167" cy="377825"/>
          </a:xfrm>
        </p:spPr>
        <p:txBody>
          <a:bodyPr/>
          <a:lstStyle/>
          <a:p>
            <a:fld id="{C11AC4CB-C8CE-400D-8873-56B35AAFD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461019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732865"/>
            <a:ext cx="1013142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71600" y="932112"/>
            <a:ext cx="8759827" cy="3164976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299603"/>
            <a:ext cx="10131427" cy="49371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89C5B1-F1CD-409F-91A9-553509352CE0}" type="datetimeFigureOut">
              <a:rPr lang="en-US" smtClean="0"/>
              <a:t>6/23/2016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AC4CB-C8CE-400D-8873-56B35AAFD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31937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3124199"/>
          </a:xfrm>
        </p:spPr>
        <p:txBody>
          <a:bodyPr anchor="ctr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89C5B1-F1CD-409F-91A9-553509352CE0}" type="datetimeFigureOut">
              <a:rPr lang="en-US" smtClean="0"/>
              <a:t>6/23/2016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AC4CB-C8CE-400D-8873-56B35AAFD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324925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97875" y="3352800"/>
            <a:ext cx="9339184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465" y="4343400"/>
            <a:ext cx="10152367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89C5B1-F1CD-409F-91A9-553509352CE0}" type="datetimeFigureOut">
              <a:rPr lang="en-US" smtClean="0"/>
              <a:t>6/23/2016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AC4CB-C8CE-400D-8873-56B35AAFD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57999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2" y="3308581"/>
            <a:ext cx="10131425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4777381"/>
            <a:ext cx="10131426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89C5B1-F1CD-409F-91A9-553509352CE0}" type="datetimeFigureOut">
              <a:rPr lang="en-US" smtClean="0"/>
              <a:t>6/23/2016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AC4CB-C8CE-400D-8873-56B35AAFD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510342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0" y="3886200"/>
            <a:ext cx="10135436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5200"/>
            <a:ext cx="10135436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89C5B1-F1CD-409F-91A9-553509352CE0}" type="datetimeFigureOut">
              <a:rPr lang="en-US" smtClean="0"/>
              <a:t>6/23/2016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AC4CB-C8CE-400D-8873-56B35AAFD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29997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1" y="3505200"/>
            <a:ext cx="10131428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89C5B1-F1CD-409F-91A9-553509352CE0}" type="datetimeFigureOut">
              <a:rPr lang="en-US" smtClean="0"/>
              <a:t>6/23/2016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AC4CB-C8CE-400D-8873-56B35AAFD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272982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89C5B1-F1CD-409F-91A9-553509352CE0}" type="datetimeFigureOut">
              <a:rPr lang="en-US" smtClean="0"/>
              <a:t>6/23/2016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AC4CB-C8CE-400D-8873-56B35AAFD07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910429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8675" y="609599"/>
            <a:ext cx="2158552" cy="518160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7832116" cy="51816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89C5B1-F1CD-409F-91A9-553509352CE0}" type="datetimeFigureOut">
              <a:rPr lang="en-US" smtClean="0"/>
              <a:t>6/23/2016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AC4CB-C8CE-400D-8873-56B35AAFD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8163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89C5B1-F1CD-409F-91A9-553509352CE0}" type="datetimeFigureOut">
              <a:rPr lang="en-US" smtClean="0"/>
              <a:t>6/23/2016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AC4CB-C8CE-400D-8873-56B35AAFD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24412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>
        <p:tmplLst>
          <p:tmpl lvl="1">
            <p:tnLst>
              <p:par>
                <p:cTn presetID="2" presetClass="entr" presetSubtype="4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2" presetClass="entr" presetSubtype="4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2" presetClass="entr" presetSubtype="4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2" presetClass="entr" presetSubtype="4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2" presetClass="entr" presetSubtype="4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308581"/>
            <a:ext cx="10131427" cy="1468800"/>
          </a:xfrm>
        </p:spPr>
        <p:txBody>
          <a:bodyPr anchor="b"/>
          <a:lstStyle>
            <a:lvl1pPr algn="l">
              <a:defRPr sz="40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7381"/>
            <a:ext cx="1013142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cap="all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89C5B1-F1CD-409F-91A9-553509352CE0}" type="datetimeFigureOut">
              <a:rPr lang="en-US" smtClean="0"/>
              <a:t>6/23/2016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AC4CB-C8CE-400D-8873-56B35AAFD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73357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2" y="2142067"/>
            <a:ext cx="4995334" cy="3649134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21895" y="2142067"/>
            <a:ext cx="4995332" cy="364913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89C5B1-F1CD-409F-91A9-553509352CE0}" type="datetimeFigureOut">
              <a:rPr lang="en-US" smtClean="0"/>
              <a:t>6/23/2016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AC4CB-C8CE-400D-8873-56B35AAFD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45737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973670" y="2218267"/>
            <a:ext cx="470905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1" y="2870201"/>
            <a:ext cx="4996923" cy="292099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096003" y="2226734"/>
            <a:ext cx="4722813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23483" y="2870201"/>
            <a:ext cx="4995334" cy="292099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89C5B1-F1CD-409F-91A9-553509352CE0}" type="datetimeFigureOut">
              <a:rPr lang="en-US" smtClean="0"/>
              <a:t>6/23/2016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AC4CB-C8CE-400D-8873-56B35AAFD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81581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89C5B1-F1CD-409F-91A9-553509352CE0}" type="datetimeFigureOut">
              <a:rPr lang="en-US" smtClean="0"/>
              <a:t>6/23/2016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AC4CB-C8CE-400D-8873-56B35AAFD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98961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89C5B1-F1CD-409F-91A9-553509352CE0}" type="datetimeFigureOut">
              <a:rPr lang="en-US" smtClean="0"/>
              <a:t>6/23/2016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AC4CB-C8CE-400D-8873-56B35AAFD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74759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074333"/>
            <a:ext cx="3680885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201" y="609601"/>
            <a:ext cx="6169026" cy="51816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445933"/>
            <a:ext cx="3680885" cy="1828800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89C5B1-F1CD-409F-91A9-553509352CE0}" type="datetimeFigureOut">
              <a:rPr lang="en-US" smtClean="0"/>
              <a:t>6/23/2016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AC4CB-C8CE-400D-8873-56B35AAFD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48696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600200"/>
            <a:ext cx="6164653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36253" y="914400"/>
            <a:ext cx="3280974" cy="4572000"/>
          </a:xfrm>
          <a:prstGeom prst="roundRect">
            <a:avLst>
              <a:gd name="adj" fmla="val 42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2971800"/>
            <a:ext cx="6164653" cy="1828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89C5B1-F1CD-409F-91A9-553509352CE0}" type="datetimeFigureOut">
              <a:rPr lang="en-US" smtClean="0"/>
              <a:t>6/23/2016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AC4CB-C8CE-400D-8873-56B35AAFD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25570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2142067"/>
            <a:ext cx="10131425" cy="3649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89660" y="5870575"/>
            <a:ext cx="1600200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A989C5B1-F1CD-409F-91A9-553509352CE0}" type="datetimeFigureOut">
              <a:rPr lang="en-US" smtClean="0"/>
              <a:t>6/23/2016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5870575"/>
            <a:ext cx="7827659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66060" y="5870575"/>
            <a:ext cx="551167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C11AC4CB-C8CE-400D-8873-56B35AAFD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220487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Rational Functions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Algebra 2</a:t>
            </a:r>
          </a:p>
          <a:p>
            <a:r>
              <a:rPr lang="en-US" dirty="0" smtClean="0"/>
              <a:t>Mr. Crabtree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0776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Prom Ticket Committee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Think-Pair-Share</a:t>
            </a:r>
          </a:p>
          <a:p>
            <a:pPr lvl="1"/>
            <a:r>
              <a:rPr lang="en-US" dirty="0" smtClean="0"/>
              <a:t>You are on a committee that is trying to decide how much Prom tickets should cost.  The total cost for Prom is $4000</a:t>
            </a:r>
            <a:r>
              <a:rPr lang="en-US" dirty="0" smtClean="0"/>
              <a:t>.  What </a:t>
            </a:r>
            <a:r>
              <a:rPr lang="en-US" dirty="0" smtClean="0"/>
              <a:t>do you need to know to be able to make a decision?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69929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Now let’s find out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Create a visual model of how much the price per ticket is influenced by the number of tickets sold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r>
              <a:rPr lang="en-US" dirty="0"/>
              <a:t>Explain why or why not this relationship is a function?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646177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Prom Function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your pairs, develop a list of things you notice about this function.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45403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to Consider…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Let’s say that each students needs to pay an additional $10 for pictures at prom.  How does this effect this function in regard to its form?  Graph?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04873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to Consider…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is the domain of this function?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What is the range of this function?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8051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Exit ticket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Now individually (no talking!) and on your own piece of paper, let’s say the cost of prom was only $2500.  How does this change the function’s equation and graph?</a:t>
            </a:r>
          </a:p>
          <a:p>
            <a:endParaRPr lang="en-US" dirty="0"/>
          </a:p>
          <a:p>
            <a:r>
              <a:rPr lang="en-US" dirty="0" smtClean="0"/>
              <a:t>What would be a reasonable domain and range of this new function?</a:t>
            </a:r>
          </a:p>
          <a:p>
            <a:endParaRPr lang="en-US" dirty="0"/>
          </a:p>
          <a:p>
            <a:r>
              <a:rPr lang="en-US" dirty="0" smtClean="0"/>
              <a:t>Turn in your work prior to leaving the room.  Have a good day!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90743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elestial">
  <a:themeElements>
    <a:clrScheme name="Celestial">
      <a:dk1>
        <a:sysClr val="windowText" lastClr="000000"/>
      </a:dk1>
      <a:lt1>
        <a:sysClr val="window" lastClr="FFFFFF"/>
      </a:lt1>
      <a:dk2>
        <a:srgbClr val="18276C"/>
      </a:dk2>
      <a:lt2>
        <a:srgbClr val="EBEBEB"/>
      </a:lt2>
      <a:accent1>
        <a:srgbClr val="AC3EC1"/>
      </a:accent1>
      <a:accent2>
        <a:srgbClr val="477BD1"/>
      </a:accent2>
      <a:accent3>
        <a:srgbClr val="46B298"/>
      </a:accent3>
      <a:accent4>
        <a:srgbClr val="90BA4C"/>
      </a:accent4>
      <a:accent5>
        <a:srgbClr val="DD9D31"/>
      </a:accent5>
      <a:accent6>
        <a:srgbClr val="E25247"/>
      </a:accent6>
      <a:hlink>
        <a:srgbClr val="C573D2"/>
      </a:hlink>
      <a:folHlink>
        <a:srgbClr val="CCAEE8"/>
      </a:folHlink>
    </a:clrScheme>
    <a:fontScheme name="Celestial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elestial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82000"/>
                <a:alpha val="7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0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1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6000"/>
                <a:hueMod val="100000"/>
                <a:satMod val="180000"/>
                <a:lumMod val="110000"/>
              </a:schemeClr>
            </a:gs>
            <a:gs pos="100000">
              <a:schemeClr val="phClr">
                <a:shade val="96000"/>
                <a:satMod val="160000"/>
                <a:lumMod val="100000"/>
              </a:schemeClr>
            </a:gs>
          </a:gsLst>
          <a:lin ang="4740000" scaled="1"/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elestial" id="{C4BB2A3D-0E93-4C5F-B0D2-9D3FCE089CC5}" vid="{42E5908D-19A2-46FD-89FA-638B126129E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TM03457452[[fn=Celestial]]</Template>
  <TotalTime>196</TotalTime>
  <Words>224</Words>
  <Application>Microsoft Office PowerPoint</Application>
  <PresentationFormat>Widescreen</PresentationFormat>
  <Paragraphs>25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Celestial</vt:lpstr>
      <vt:lpstr>Rational Functions</vt:lpstr>
      <vt:lpstr>Prom Ticket Committee</vt:lpstr>
      <vt:lpstr>Now let’s find out</vt:lpstr>
      <vt:lpstr>The Prom Function</vt:lpstr>
      <vt:lpstr>More to Consider…</vt:lpstr>
      <vt:lpstr>More to Consider…</vt:lpstr>
      <vt:lpstr>Exit ticket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Rational Functions</dc:title>
  <dc:creator>Crabtree, Adam</dc:creator>
  <cp:lastModifiedBy>Crabtree, Adam</cp:lastModifiedBy>
  <cp:revision>13</cp:revision>
  <dcterms:created xsi:type="dcterms:W3CDTF">2016-06-22T16:11:43Z</dcterms:created>
  <dcterms:modified xsi:type="dcterms:W3CDTF">2016-06-23T20:26:20Z</dcterms:modified>
</cp:coreProperties>
</file>